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594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140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274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471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0317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823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701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926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3277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38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920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2B579-00EA-4FC1-ADC4-57C5ED231CFE}" type="datetimeFigureOut">
              <a:rPr lang="et-EE" smtClean="0"/>
              <a:t>28.01.2020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59C58-A50A-4B58-8002-2E357FB618D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563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51384" y="44624"/>
            <a:ext cx="10972800" cy="998388"/>
          </a:xfrm>
        </p:spPr>
        <p:txBody>
          <a:bodyPr/>
          <a:lstStyle/>
          <a:p>
            <a:r>
              <a:rPr lang="et-EE" dirty="0" smtClean="0"/>
              <a:t>Õpetajad: Tallinna XXI kool aastal 2027</a:t>
            </a:r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66B06D8-C342-456C-ADE5-51A9358A7444}" type="slidenum">
              <a:rPr lang="et-EE" smtClean="0"/>
              <a:pPr/>
              <a:t>1</a:t>
            </a:fld>
            <a:endParaRPr lang="et-EE" dirty="0"/>
          </a:p>
        </p:txBody>
      </p:sp>
      <p:pic>
        <p:nvPicPr>
          <p:cNvPr id="5" name="Sisu kohatäide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36" y="764704"/>
            <a:ext cx="1216935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9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Laiekraan</PresentationFormat>
  <Paragraphs>2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Office'i kujundus</vt:lpstr>
      <vt:lpstr>Õpetajad: Tallinna XXI kool aastal 2027</vt:lpstr>
    </vt:vector>
  </TitlesOfParts>
  <Company>Tallinna 21. Kool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Õpetajad: Tallinna XXI kool aastal 2027</dc:title>
  <dc:creator>Signe Hohensee</dc:creator>
  <cp:lastModifiedBy>Signe Hohensee</cp:lastModifiedBy>
  <cp:revision>1</cp:revision>
  <dcterms:created xsi:type="dcterms:W3CDTF">2020-01-28T10:39:47Z</dcterms:created>
  <dcterms:modified xsi:type="dcterms:W3CDTF">2020-01-28T10:40:12Z</dcterms:modified>
</cp:coreProperties>
</file>